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711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0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7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4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32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00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329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124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7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827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791F-4C77-4FBE-A521-6EB824D8C5BC}" type="datetimeFigureOut">
              <a:rPr lang="nl-BE" smtClean="0"/>
              <a:t>26/03/2025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8731-E3EF-4DA4-8561-145BC19495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1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un transparent – ABHISHEKS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89" y="2169459"/>
            <a:ext cx="2474258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3550024" y="887506"/>
            <a:ext cx="5040000" cy="50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8" name="Picture 4" descr="AstroReality Reliefglobe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14" y="586097"/>
            <a:ext cx="1079863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5384745" y="226028"/>
            <a:ext cx="1800000" cy="18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 descr="Moon transparent PNG - Stic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86" y="440831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stroReality Reliefglobe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45" y="2916921"/>
            <a:ext cx="1079863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al 4"/>
          <p:cNvSpPr/>
          <p:nvPr/>
        </p:nvSpPr>
        <p:spPr>
          <a:xfrm>
            <a:off x="3032993" y="1130510"/>
            <a:ext cx="6753749" cy="4652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30" name="Picture 6" descr="Moon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46" y="3273855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on transparent PNG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52" y="3273855"/>
            <a:ext cx="365993" cy="3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10935" y="3673618"/>
            <a:ext cx="148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dichtste punt:</a:t>
            </a:r>
          </a:p>
          <a:p>
            <a:pPr algn="ctr"/>
            <a:r>
              <a:rPr lang="nl-BE" dirty="0" err="1"/>
              <a:t>perygeum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9131242" y="3673618"/>
            <a:ext cx="131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verste punt:</a:t>
            </a:r>
          </a:p>
          <a:p>
            <a:pPr algn="ctr"/>
            <a:r>
              <a:rPr lang="nl-BE" dirty="0"/>
              <a:t>apogeum</a:t>
            </a:r>
          </a:p>
        </p:txBody>
      </p:sp>
    </p:spTree>
    <p:extLst>
      <p:ext uri="{BB962C8B-B14F-4D97-AF65-F5344CB8AC3E}">
        <p14:creationId xmlns:p14="http://schemas.microsoft.com/office/powerpoint/2010/main" val="8972017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 Presentation</vt:lpstr>
      <vt:lpstr>PowerPoint Presentation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vsrug</dc:creator>
  <cp:lastModifiedBy>UGent Volkssterrenwacht Armand Pien</cp:lastModifiedBy>
  <cp:revision>3</cp:revision>
  <dcterms:created xsi:type="dcterms:W3CDTF">2021-04-23T11:14:39Z</dcterms:created>
  <dcterms:modified xsi:type="dcterms:W3CDTF">2025-03-26T14:59:37Z</dcterms:modified>
</cp:coreProperties>
</file>